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Open Sans" panose="020B0606030504020204" pitchFamily="34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00" autoAdjust="0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11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4T11:36:28.2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351 1204 24575,'-1'5'0,"1"-1"0,1 0 0,-1 0 0,1 1 0,-1-1 0,1 0 0,0 0 0,1 0 0,-1 0 0,1 0 0,0 0 0,0 0 0,0 0 0,3 4 0,3-1 0,-1 0 0,0 0 0,1-1 0,17 10 0,-23-14 0,21 11 0,1 0 0,1-2 0,-1 0 0,2-2 0,-1-1 0,1-1 0,0-1 0,1-1 0,0-1 0,44 0 0,-51-3 0,1 1 0,29 8 0,31 3 0,13 3 0,-70-11 0,0-1 0,33 3 0,-15-7 0,-1-1 0,1-2 0,62-12 0,-99 14 0,26-6 0,46-15 0,-66 18 0,-1-1 0,1 0 0,-1 0 0,-1-1 0,1 0 0,-1-1 0,16-15 0,-15 14 0,1 0 0,0 0 0,1 1 0,0 0 0,19-7 0,8-5 0,-15 9 0,0 1 0,1 1 0,0 2 0,0 0 0,1 2 0,-1 0 0,37 1 0,346 2 0,-227 2 0,-238 3 0,1 1 0,-65 15 0,65-9 0,0-3 0,-75 2 0,-99-11 0,265 3 0,60 11 0,-59-7 0,59 3 0,305-11 0,-382 1 0,0 0 0,0-2 0,20-6 0,42-4 0,12-2 0,-66 10 0,-1 0 0,30 0 0,469 4 0,-248 3 0,-247-4 0,-1 0 0,34-9 0,-32 6 0,50-4 0,96 11 0,75-4 0,-79-27 0,-168 29 0,1 0 0,-1-1 0,1 1 0,0-1 0,-1 0 0,0 0 0,1-1 0,-1 1 0,0-1 0,1 0 0,-1 0 0,7-5 0,-9 4 0,1 0 0,-1 0 0,0 0 0,0 0 0,0 0 0,0 0 0,0 0 0,-1-1 0,0 1 0,0-1 0,0 1 0,0-1 0,0 1 0,-1-1 0,1 0 0,-1-6 0,1-9 0,0 0 0,-1 0 0,-1 0 0,0 0 0,-2 1 0,0-1 0,-2 0 0,0 1 0,0 0 0,-2 0 0,0 1 0,-1-1 0,-18-26 0,18 32 0,4 6 0,-1-1 0,1 1 0,-1 0 0,-1 0 0,-6-6 0,12 12 0,-1-1 0,1 1 0,-1 0 0,1-1 0,-1 1 0,1 0 0,-1-1 0,0 1 0,1 0 0,-1 0 0,0-1 0,1 1 0,-1 0 0,0 0 0,1 0 0,-1 0 0,0 0 0,1 0 0,-1 0 0,0 0 0,1 0 0,-1 0 0,0 1 0,1-1 0,-2 0 0,1 2 0,0-1 0,-1 0 0,1 0 0,0 1 0,0-1 0,1 0 0,-1 1 0,0-1 0,0 1 0,1 0 0,-1-1 0,0 1 0,1-1 0,0 1 0,-1 2 0,-6 29 0,5-18 0,-1 0 0,-1 0 0,-1 0 0,0 0 0,-7 13 0,8-19 0,0 0 0,0 0 0,1 1 0,1-1 0,-1 1 0,2 0 0,-1-1 0,1 1 0,1 15 0,2 3 0,11 55 0,-1-8 0,-11-72 0,-1 1 0,0-1 0,0 0 0,0 1 0,0-1 0,0 0 0,-1 1 0,1-1 0,-1 0 0,0 0 0,0 1 0,0-1 0,0 0 0,-1 0 0,1 0 0,-1 0 0,0-1 0,0 1 0,0 0 0,-4 4 0,3-6 0,1 1 0,-1-1 0,0 1 0,1-1 0,-1 0 0,0 0 0,0 0 0,0 0 0,0-1 0,1 1 0,-1-1 0,0 1 0,0-1 0,0 0 0,0 0 0,0-1 0,0 1 0,0 0 0,0-1 0,0 0 0,0 0 0,0 0 0,-5-2 0,3-1 0,-1 0 0,1 1 0,0-2 0,0 1 0,0-1 0,0 1 0,1-1 0,0-1 0,0 1 0,0 0 0,0-1 0,1 0 0,-3-6 0,-1-3 0,1 0 0,1 0 0,0 0 0,-4-22 0,3-17 0,2 0 0,7-92 0,0 34 0,-2 101 0,-1 0 0,-1 0 0,0 0 0,0 0 0,-1 0 0,-5-16 0,5 24 0,1 0 0,-1-1 0,0 1 0,0 0 0,0 0 0,-1 0 0,1 1 0,-1-1 0,1 1 0,-1-1 0,0 1 0,0 0 0,0 0 0,0 0 0,0 0 0,-1 1 0,1-1 0,0 1 0,-1 0 0,1 0 0,-1 0 0,1 0 0,-6 0 0,-30-3 0,0 2 0,-74 6 0,14 0 0,33-5 0,-67 3 0,123 1 0,0 0 0,1 0 0,0 1 0,-1 0 0,1 1 0,1 0 0,-1 0 0,1 1 0,-15 14 0,-15 7 0,31-23 0,-31 23 0,36-25 0,0-1 0,0 1 0,1-1 0,-1 1 0,0 0 0,1-1 0,-1 1 0,1 0 0,0 0 0,-1 0 0,1 0 0,0 1 0,0-1 0,1 0 0,-2 3 0,2-4 0,0 0 0,1 0 0,-1 0 0,0 0 0,1 0 0,-1 0 0,1-1 0,-1 1 0,1 0 0,-1 0 0,1 0 0,-1 0 0,1-1 0,0 1 0,0 0 0,-1-1 0,1 1 0,0 0 0,0-1 0,0 1 0,0-1 0,-1 0 0,1 1 0,0-1 0,0 0 0,0 1 0,0-1 0,0 0 0,0 0 0,1 0 0,35 5 0,-33-5 0,363 1 0,-196-4 0,-819 3 0,627 1 0,-1 1 0,-37 9 0,36-5 0,0-2 0,-28 1 0,-665-3 0,347-5 0,325 1 0,31 1 0,1 0 0,-1 0 0,0 2 0,0-1 0,1 1 0,-1 1 0,-19 5 0,32-7 0,-1 1 0,0-1 0,0 0 0,1 0 0,-1 1 0,0-1 0,1 0 0,-1 1 0,1-1 0,-1 1 0,0-1 0,1 1 0,-1-1 0,1 1 0,-1-1 0,1 1 0,-1-1 0,1 1 0,0 0 0,-1-1 0,1 1 0,0 0 0,-1-1 0,1 1 0,0 0 0,0 0 0,0-1 0,-1 3 0,15 14 0,30 8 0,-6-13 0,1-2 0,1-1 0,53 4 0,-60-9 0,1-1 0,0-2 0,0-2 0,0-1 0,0-1 0,0-2 0,-1-2 0,57-17 0,-69 18 0,-17 6 0,0-1 0,0 0 0,-1 0 0,1 0 0,-1 0 0,1 0 0,-1-1 0,1 1 0,-1-1 0,0 0 0,0 0 0,0 0 0,5-5 0,-8 7 0,-1-1 0,1 0 0,0 0 0,0 1 0,-1-1 0,1 0 0,0 1 0,-1-1 0,1 0 0,-1 1 0,1-1 0,-1 0 0,1 1 0,-1-1 0,1 1 0,-1-1 0,0 1 0,1 0 0,-1-1 0,0 1 0,1-1 0,-1 1 0,0 0 0,0 0 0,1-1 0,-1 1 0,0 0 0,0 0 0,1 0 0,-1 0 0,0 0 0,0 0 0,0 0 0,1 0 0,-2 1 0,-33-5 0,-213 3 0,115 3 0,93 0 0,0 2 0,1 2 0,-40 11 0,39-8 0,1-1 0,-1-3 0,-42 2 0,41-5 0,-58 10 0,58-6 0,-62 2 0,-383-9 0,479 0 0,0 1 0,0 0 0,1 1 0,-1-1 0,0 1 0,1 1 0,-1-1 0,0 1 0,1 0 0,0 1 0,-7 3 0,13-6 0,0 0 0,0 0 0,0 1 0,0-1 0,0 0 0,0 0 0,0 1 0,0-1 0,0 0 0,0 0 0,0 1 0,0-1 0,0 0 0,0 0 0,0 1 0,0-1 0,0 0 0,0 0 0,0 1 0,0-1 0,0 0 0,1 0 0,-1 1 0,0-1 0,0 0 0,0 0 0,0 0 0,1 1 0,-1-1 0,0 0 0,0 0 0,0 0 0,1 0 0,-1 1 0,0-1 0,0 0 0,1 0 0,-1 0 0,0 0 0,0 0 0,1 0 0,-1 0 0,0 0 0,0 0 0,1 0 0,-1 0 0,0 0 0,0 0 0,1 0 0,-1 0 0,0 0 0,0 0 0,1 0 0,-1 0 0,0 0 0,19 2 0,197 0 0,-113-3 0,-85-1 0,1 0 0,-2-2 0,1 0 0,0-1 0,-1 0 0,0-2 0,22-10 0,52-18 0,-69 29 0,-3 1 0,0 0 0,-1-1 0,0-1 0,24-13 0,-37 17 0,-1 0 0,0 0 0,1 0 0,-1-1 0,0 1 0,0-1 0,-1 0 0,1 0 0,-1-1 0,0 1 0,0-1 0,0 1 0,-1-1 0,0 0 0,0 0 0,0 0 0,0 0 0,-1-1 0,0 1 0,1-8 0,-2 7 0,1 1 0,0-1 0,0 0 0,0 1 0,1-1 0,0 1 0,0-1 0,0 1 0,1 0 0,-1 0 0,1 0 0,1 0 0,-1 0 0,1 1 0,-1-1 0,1 1 0,1 0 0,-1 0 0,0 1 0,1-1 0,0 1 0,0 0 0,0 0 0,7-3 0,-5 3 0,-2-1 0,1 0 0,0 0 0,-1 0 0,0-1 0,0 0 0,0 0 0,-1 0 0,1-1 0,-1 0 0,0 1 0,-1-1 0,5-10 0,-1-4 0,0 0 0,-2-1 0,4-23 0,-8 43 0,-1-1 0,0 1 0,0 0 0,0-1 0,1 1 0,-1 0 0,-1-1 0,1 1 0,0 0 0,0-1 0,0 1 0,-1 0 0,1 0 0,-1-1 0,1 1 0,-1 0 0,1 0 0,-1 0 0,0-1 0,0 1 0,1 0 0,-1 0 0,-2-1 0,1 0 0,-1 0 0,1 1 0,-1-1 0,0 1 0,0 0 0,1 0 0,-1 0 0,0 0 0,0 0 0,-4 0 0,-11-1 0,1 2 0,-1 0 0,-18 2 0,16-1 0,-590 3 0,359-5 0,230 2 0,0 1 0,-38 9 0,36-6 0,-1-1 0,-28 2 0,-18-6 0,35 0 0,-1 0 0,0 3 0,-56 10 0,-106 16 0,180-26 0,-1 0 0,-30-2 0,34-1 0,0 1 0,0 0 0,0 0 0,-20 6 0,34-7 0,1 0 0,-1 0 0,1 0 0,-1 0 0,0 0 0,1 0 0,-1 0 0,1 1 0,-1-1 0,1 0 0,-1 0 0,1 0 0,-1 1 0,1-1 0,-1 0 0,1 1 0,0-1 0,-1 0 0,1 1 0,-1-1 0,1 0 0,0 1 0,-1-1 0,1 1 0,0-1 0,-1 1 0,1-1 0,0 1 0,0-1 0,-1 1 0,16 7 0,26-2 0,-29-5 0,28 2 0,0-1 0,67-8 0,-95 5 0,-1-1 0,1-1 0,-1 0 0,1 0 0,-1-1 0,0-1 0,-1 0 0,1 0 0,-1-1 0,0 0 0,0-1 0,-1 0 0,14-14 0,80-72 0,20-14 0,-112 97 0,0 1 0,0 0 0,1 1 0,16-9 0,-16 11 0,0-1 0,-1 0 0,0-1 0,-1-1 0,10-9 0,-12 9 0,0 0 0,1 1 0,0 0 0,0 0 0,0 1 0,1 0 0,0 1 0,0 0 0,1 1 0,0 0 0,0 0 0,0 1 0,0 1 0,1 0 0,-1 0 0,1 1 0,0 1 0,17-1 0,-15 2 0,16 1 0,0-2 0,0-2 0,51-9 0,-39 4 0,0 3 0,1 2 0,0 1 0,53 5 0,-2 0 0,-84-3 0,0 0 0,0 1 0,0 0 0,0 1 0,-1 0 0,1 1 0,0 0 0,-1 0 0,13 8 0,-17-9 0,-1 1 0,0 0 0,0-1 0,0 2 0,0-1 0,0 0 0,-1 1 0,0 0 0,0 0 0,0 0 0,0 0 0,0 0 0,-1 1 0,0-1 0,0 1 0,0-1 0,0 1 0,-1 0 0,0 0 0,1 7 0,3 60 0,-4-44 0,1-1 0,7 30 0,-9-54 0,1-1 0,-1 1 0,1 0 0,-1 0 0,0 0 0,0-1 0,0 1 0,-1 0 0,1 0 0,-1 0 0,1 0 0,-1-1 0,0 1 0,0 0 0,0-1 0,0 1 0,-1-1 0,-1 3 0,-2 1 0,0 0 0,-1 0 0,0-1 0,-13 10 0,-15 14 0,29-25 1,0 0-1,0 0 1,-1 0-1,0 0 1,1-1-1,-1 0 0,-7 2 1,-9 5-1370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4T11:36:29.94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1514 1 24575,'-1'1'0,"1"0"0,-1 0 0,1 1 0,-1-1 0,1 0 0,-1 0 0,0 0 0,0 0 0,0 0 0,0 0 0,1 0 0,-1 0 0,-1 0 0,1 0 0,0 0 0,0-1 0,0 1 0,0 0 0,0-1 0,-1 1 0,1-1 0,0 1 0,-1-1 0,1 0 0,0 0 0,-1 1 0,-1-1 0,-44 5 0,42-5 0,-210 0 0,-31 2 0,220 2 0,-1 1 0,-43 14 0,46-11 0,0-1 0,0-2 0,-38 5 0,0-4 0,-69 16 0,81-12 0,-2-2 0,-81 3 0,112-12 0,1 1 0,0 0 0,0 2 0,0 0 0,0 1 0,1 1 0,-1 1 0,1 0 0,-22 11 0,36-14 0,1 0 0,-1 1 0,1 0 0,-1 0 0,1 0 0,0 0 0,1 1 0,-1 0 0,0 0 0,1 0 0,0 0 0,0 0 0,0 1 0,-2 5 0,4-7 0,0 0 0,0 0 0,0 0 0,0 0 0,0 0 0,1 0 0,0 0 0,0 0 0,0 0 0,0 0 0,0 0 0,0 0 0,1 0 0,-1 0 0,1 0 0,0 0 0,0 0 0,0 0 0,1 0 0,-1 0 0,1-1 0,-1 1 0,1-1 0,0 1 0,3 3 0,47 36 0,-16-16 0,-24-17 0,0 0 0,1-1 0,0-1 0,0 0 0,0-1 0,1 0 0,0-1 0,0-1 0,1 0 0,-1-1 0,24 2 0,18-1 0,99-7 0,-57 0 0,-71 4 0,0-2 0,0 0 0,-1-2 0,1-1 0,-1-1 0,43-15 0,-41 9 0,0 1 0,1 2 0,0 0 0,0 2 0,1 2 0,54-3 0,-59 6 0,1-1 0,33-8 0,30-2 0,-52 9 0,0-2 0,-1-2 0,48-14 0,-46 2 0,-30 5 0,-8 13 0,-1 0 0,1 0 0,-1 1 0,1-1 0,-1 0 0,1 1 0,-1-1 0,0 0 0,1 1 0,-1-1 0,0 0 0,1 1 0,-1-1 0,0 1 0,0 0 0,1-1 0,-1 1 0,0-1 0,0 1 0,0 0 0,0 0 0,-1-1 0,-63-18 0,-2 3 0,-112-13 0,138 22 0,-63-18 0,18 3 0,53 15-119,2-1-192,0 2-1,0 2 1,-39-2-1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4T12:02:51.5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0 456 24575,'19'-2'0,"-1"0"0,0-1 0,26-7 0,2-1 0,53-16 0,-74 18 0,1 2 0,0 0 0,33-3 0,-31 6 0,1-2 0,0 0 0,-1-2 0,31-14 0,-30 11 0,-1 1 0,2 2 0,49-8 0,-45 10 0,1-2 0,-1-1 0,-1-1 0,1-2 0,-2-1 0,47-27 0,-34 18 0,-22 13 0,1 0 0,0 2 0,0 1 0,41-5 0,-32 6 0,60-17 0,-11-10 0,-57 21 0,1 1 0,0 1 0,0 1 0,30-4 0,-131 16 0,-83-5 0,48-1 0,-404 2-600,486 2 668,1 1-1,-1 2 1,1 1-1,0 0 1,-49 21 0,-22 5 126,72-27-194,-1-1 0,0-2 0,0 0 0,-41-4 0,60 2 0,234-2 0,-151-12 0,8 0 0,376 11 0,-237 5 0,-179 3 0,-43-5 0,0 0 0,1 0 0,-1 0 0,0 0 0,1 0 0,-1 1 0,0-1 0,1 0 0,-1 0 0,0 0 0,1 0 0,-1 0 0,0 1 0,0-1 0,1 0 0,-1 0 0,0 0 0,0 1 0,1-1 0,-1 0 0,0 0 0,0 1 0,1-1 0,-1 0 0,0 1 0,0-1 0,0 0 0,0 1 0,0-1 0,0 0 0,1 1 0,-1 0 0,-19 10 0,-132 58 0,120-55 0,16-6 0,0-1 0,0-1 0,-1-1 0,0 0 0,-27 4 0,1-1 0,0 1 0,1 2 0,-51 20 0,55-16 0,0-3 0,-1-1 0,0-2 0,-51 6 0,60-14 0,0 2 0,0 1 0,1 1 0,-1 2 0,1 1 0,1 1 0,0 1 0,0 1 0,-26 15 0,9-3 0,30-17 0,1 1 0,0 1 0,0 0 0,-14 12 0,23-16 0,0-1 0,0 2 0,1-1 0,-1 0 0,1 1 0,0-1 0,1 1 0,-1 0 0,1 0 0,0 0 0,0 0 0,0 0 0,1 1 0,0-1 0,-1 10 0,1-7 0,0 0 0,1 1 0,0-1 0,0 0 0,1 1 0,0-1 0,0 0 0,1 0 0,0 0 0,4 8 0,-4-12 0,0-1 0,0 1 0,0-1 0,0 0 0,1 0 0,-1 0 0,1 0 0,0 0 0,0-1 0,0 1 0,0-1 0,1 0 0,-1 0 0,1 0 0,-1 0 0,1 0 0,0-1 0,-1 0 0,1 0 0,0 0 0,0 0 0,8 0 0,54 3 0,101-7 0,-39-1 0,-105 3 0,0-1 0,39-10 0,-38 7 0,1 1 0,27-2 0,54 6 0,-138 3 0,-1 2 0,0 1 0,1 1 0,-53 20 0,-18 3 0,19-18 0,70-11 0,-1 0 0,1 1 0,0 0 0,0 1 0,0 1 0,-21 8 0,83-4 0,55-7 0,190-5 0,-254-1 0,0-3 0,0-1 0,-1-2 0,38-16 0,-32 11 0,1 2 0,55-10 0,-44 17 0,-42 7 0,0-2 0,0 1 0,0-2 0,0 0 0,0-1 0,0 0 0,13-6 0,-11 0 0,2 1 0,-1 1 0,1 1 0,0 1 0,0 0 0,1 1 0,-1 1 0,1 1 0,26-1 0,4 3 0,2 2 0,0-3 0,69-12 0,-3 1 0,-79 10 0,58-11 0,-80 11 0,4-1 0,-20-1 0,-14-1 0,-9-1 0,1 0 0,-1 2 0,-1 1 0,-44-2 0,-103 7 0,74 2 0,-918-3 0,1170 3 0,172-7 0,-227-10 0,-63 8 0,66-4 0,-59 10 0,-7 1 0,0-2 0,-1-1 0,60-13 0,113-15 0,17-13 0,-158 31 0,-46 7 0,0 0 0,23 0 0,2 1 0,48-12 0,-33 6 0,86-20 0,-82 16 0,-43 8 0,0 2 0,45-4 0,-41 7 0,0 2 0,34 4 0,-54-4 0,-1 0 0,1 0 0,-1 0 0,0 1 0,0 0 0,0 1 0,0-1 0,0 1 0,0 0 0,-1 1 0,1-1 0,-1 1 0,0 0 0,0 0 0,7 9 0,-11-12 0,0 0 0,0 0 0,-1 0 0,1 1 0,-1-1 0,1 0 0,-1 0 0,1 0 0,-1 1 0,1-1 0,-1 0 0,0 1 0,0-1 0,0 0 0,0 1 0,0-1 0,0 0 0,0 1 0,0-1 0,0 0 0,-1 1 0,1-1 0,-1 0 0,0 3 0,-1-2 0,0 1 0,0 0 0,0-1 0,0 1 0,0-1 0,-1 1 0,1-1 0,-1 0 0,-5 3 0,-3 2 0,-1-2 0,0 1 0,0-1 0,-15 4 0,-24 2 0,0-2 0,-91 5 0,40 0 0,65-8 0,-59 2 0,64-6 0,-58 11 0,55-7 0,-47 3 0,42-6 0,-63 13 0,38-4 0,-1 1 0,42-7 0,0-2 0,-41 3 0,25-6 0,-189-4 0,221 2 0,1 0 0,-1-1 0,1 0 0,0-1 0,0 0 0,0 0 0,0 0 0,0-1 0,1 0 0,-1 0 0,1-1 0,0 0 0,1 0 0,-1 0 0,1-1 0,0 0 0,0 0 0,1 0 0,0 0 0,0-1 0,0 0 0,1 1 0,0-2 0,0 1 0,1 0 0,-1 0 0,2-1 0,-1 1 0,1-1 0,0 1 0,1-1 0,0 0 0,0 1 0,1-1 0,1-9 0,5-13 0,0 1 0,2 0 0,1 0 0,2 1 0,15-28 0,-16 40 0,0 1 0,1 0 0,0 0 0,1 2 0,1-1 0,0 2 0,1 0 0,30-19 0,-35 26 0,0 2 0,0-1 0,1 1 0,-1 0 0,0 1 0,1 1 0,17-1 0,82 4 0,-49 1 0,-30-2 0,12-2 0,-1 1 0,1 3 0,-1 2 0,0 1 0,81 24 0,-83-18 0,0-1 0,1-2 0,0-1 0,65 2 0,173-9 0,-128-4 0,1075 3 0,-1222 0 0,0 0 0,1 0 0,-1 0 0,1 0 0,-1 1 0,0 0 0,1 0 0,-1 0 0,0 1 0,0-1 0,0 1 0,0 0 0,0 0 0,5 4 0,-6-3 0,-1 0 0,1 0 0,-1 0 0,0 0 0,0 1 0,0-1 0,0 1 0,-1-1 0,1 1 0,-1 0 0,0 0 0,0 0 0,0-1 0,-1 1 0,0 0 0,1 6 0,1 19 0,-1 0 0,-1 0 0,-2 0 0,-1 0 0,-1 0 0,-1-1 0,-1 0 0,-2 0 0,-1 0 0,-1-1 0,-23 43 0,33-70 0,0 1 0,-1 0 0,1-1 0,0 1 0,0-1 0,-1 1 0,1-1 0,-1 1 0,1-1 0,0 0 0,-1 1 0,1-1 0,-1 1 0,1-1 0,-1 0 0,1 1 0,-1-1 0,1 0 0,-1 0 0,1 0 0,-1 1 0,0-1 0,1 0 0,-1 0 0,1 0 0,-1 0 0,0 0 0,1 0 0,-1 0 0,1 0 0,-2 0 0,-14-16 0,-9-35 0,23 44 0,-14-33 0,10 22 0,0 1 0,-2-1 0,0 1 0,0 0 0,-2 1 0,0 0 0,-23-27 0,28 39 0,-1 1 0,0-1 0,1 1 0,-2 0 0,1 0 0,0 1 0,-1 0 0,1 0 0,-1 0 0,1 1 0,-1 0 0,0 0 0,0 1 0,1 0 0,-1 0 0,0 0 0,-8 2 0,-12 2 0,0 2 0,-46 15 0,-43 14 0,99-29 0,-1-1 0,1 2 0,1 0 0,-17 10 0,19-9 0,-1 0 0,-1-2 0,1 1 0,-1-2 0,-20 5 0,-97 22 0,164-32 0,-19 0 0,-1 1 0,0-2 0,21-2 0,8-7 0,0-3 0,65-29 0,-62 24 0,1 2 0,1 2 0,84-16 0,-112 26 0,0-1 0,32-13 0,17-4 0,-61 21 0,-1 1 0,1 1 0,0-1 0,-1 0 0,1 1 0,0 0 0,-1 0 0,1 1 0,-1-1 0,0 1 0,1 0 0,-1 0 0,0 1 0,0-1 0,0 1 0,-1 0 0,1 0 0,5 5 0,-1-1 0,-1 1 0,1 0 0,-1 0 0,0 0 0,-1 1 0,10 19 0,-15-27 0,0 1 0,-1 0 0,1 0 0,0-1 0,-1 1 0,0 0 0,1 0 0,-1 0 0,0 0 0,0-1 0,0 1 0,0 0 0,0 0 0,-1 0 0,1 0 0,0-1 0,-1 1 0,0 0 0,1 0 0,-1-1 0,0 1 0,0 0 0,0-1 0,0 1 0,0-1 0,0 1 0,0-1 0,0 0 0,-1 1 0,1-1 0,-1 0 0,1 0 0,-1 0 0,1 0 0,-4 1 0,-6 4 0,-1-1 0,0 0 0,0-1 0,-17 3 0,2 1 0,-5 4 0,1 1 0,1 2 0,-58 36 0,76-45 0,0-1 0,-1 0 0,0-1 0,0 0 0,-1-1 0,1 0 0,-1-1 0,-15 0 0,-34 7 0,5 2 0,17-3 0,-77 24 0,89-25 0,0-1 0,1-1 0,-2-1 0,1-2 0,0-1 0,-55-5 0,2 1 0,20 4 0,19 0 0,-1-2 0,1-1 0,-76-15 0,72 9 0,-2 3 0,1 1 0,-1 3 0,-54 5 0,-8-1 0,23-3 0,53 0 0,31 0 0,11 0 0,805 0 0,-787-2 0,0-1 0,46-11 0,-13 3 0,-33 5 0,0-1 0,0-1 0,33-15 0,-39 14 0,1 1 0,-1 0 0,2 2 0,-1 1 0,1 0 0,24-2 0,246 7 0,-252 1 0,-61 1 0,0 0 0,0 2 0,0 0 0,-41 15 0,41-11 0,-1-2 0,0 0 0,-1-1 0,-35 2 0,20-4-12,0 1-1,1 2 1,-40 12-1,15-4-685,19-7 617,-77 3 1,-28 4 91,73-8-215,62-6 199,0 1-1,-1 0 1,1 1-1,0 0 1,0 1-1,-19 7 0,31-10 38,1 0 0,-1 1-1,1-1 1,0 1-1,-1-1 1,1 1-1,0 0 1,-1 0-1,1-1 1,0 1-1,0 0 1,0 0-1,0 0 1,0 0 0,0 1-1,0-1 1,0 0-1,0 0 1,0 0-1,1 1 1,-1-1-1,1 0 1,-1 1-1,1-1 1,-1 1-1,1-1 1,-1 3-1,2-2-14,0 0 0,-1 0 0,1 0 0,0 0 0,0 0 0,0 0 0,1 0 0,-1 0-1,0 0 1,1-1 0,-1 1 0,1 0 0,-1-1 0,1 1 0,3 1 0,4 3-19,1 0 0,-1 0 0,1-1 1,0-1-1,0 0 0,17 5 0,21-4 2,0-1 0,0-3 0,50-4 0,6 0 0,-3 4-146,110-3-294,-195 0 496,-1-2 0,0 1 0,0-2 0,25-10 0,-27 9-5,1 0 0,0 2 0,0 0 0,0 0 0,24-2 0,59-9-51,-68 10 0,54-5 0,84 11 0,-425-1-1365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4T11:54:26.0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509 275 24575,'-11'1'0,"1"0"0,0 0 0,-1 2 0,1-1 0,0 1 0,0 0 0,1 1 0,-1 1 0,1-1 0,-17 12 0,-4 5 0,-47 44 0,77-65 0,-69 68 0,63-61 0,0 0 0,1 0 0,0 0 0,0 1 0,1-1 0,0 1 0,0 1 0,-4 13 0,8-21 0,-1 1 0,1-1 0,0 0 0,-1 0 0,1 1 0,0-1 0,0 0 0,0 1 0,0-1 0,0 0 0,0 0 0,1 1 0,-1-1 0,0 0 0,1 1 0,-1-1 0,2 2 0,-2-2 0,1-1 0,-1 1 0,1-1 0,-1 1 0,1-1 0,0 0 0,-1 1 0,1-1 0,0 0 0,-1 1 0,1-1 0,0 0 0,0 0 0,-1 0 0,1 1 0,0-1 0,0 0 0,-1 0 0,1 0 0,0 0 0,0 0 0,0-1 0,3 1 0,-1-1 0,0 0 0,1 0 0,-1 0 0,0-1 0,0 1 0,0-1 0,0 0 0,0 0 0,0 0 0,4-4 0,0-2 0,0 1 0,1 0 0,0 0 0,0 1 0,1 0 0,0 0 0,0 1 0,0 0 0,1 1 0,-1 0 0,1 0 0,0 1 0,0 1 0,1-1 0,-1 2 0,15-2 0,75-11 0,-70 9 0,50-4 0,-51 7 0,0-2 0,0 0 0,0-2 0,0-1 0,45-19 0,41-40 0,-39 37 0,143-35 0,-84 33 0,-221 33 0,61-4 0,-1 2 0,1 1 0,0 1 0,-35 7 0,-18 14 0,14-4 0,-73 11 0,39-20 0,64-9 0,1 3 0,-50 11 0,18 3 0,-83 19 0,143-37 0,-1 1 0,1-1 0,0 0 0,-1 0 0,1-1 0,-1 0 0,1 0 0,0 0 0,0-1 0,0 1 0,-9-5 0,56 4 0,75 24-370,1-6-1,152 2 0,-225-16 310,62 11 0,-61-6-7,55 1 0,724-9 334,-803 0-82,0-1 0,0-1 0,0-1 0,0-1 0,40-15 0,-61 20-184,-1 0 0,1 0 0,-1 0 0,1 0 0,-1 0 0,1 0 0,-1 0 0,1-1 0,-1 1 0,0 0 0,1 0 0,-1-1 0,1 1 0,-1 0 0,1-1 0,-1 1 0,0 0 0,1-1 0,-1 1 0,0 0 0,1-1 0,-1 1 0,0-1 0,0 1 0,1-1 0,-1 1 0,0-1 0,0 1 0,0-1 0,0 1 0,1-1 0,-1 0 0,-16-7 0,-27 2 0,-70 3 0,62 3 0,0-2 0,1-2 0,-77-16 0,67 7-381,-122-8 0,177 20 396,-73-9-15,-107-28 0,11 1 0,142 32 0,-28-6 0,-120-5 0,99 19 0,52 0 0,0-2 0,0-1 0,0-2 0,-44-7 0,62 6 107,0-1 0,1 0-1,0-1 1,-1-1 0,2 1 0,-19-14-1,28 18-106,0 1 0,0 0 0,0 0 0,0-1 0,0 1 0,0 0 0,0 0 0,0-1 0,0 1 0,0 0 0,0 0 0,0-1 0,0 1 0,0 0 0,0 0 0,0 0 0,0-1 0,0 1 0,0 0 0,0 0 0,0-1 0,0 1 0,0 0 0,0 0 0,1 0 0,-1-1 0,0 1 0,0 0 0,0 0 0,0 0 0,1 0 0,-1-1 0,0 1 0,0 0 0,0 0 0,1 0 0,-1 0 0,0 0 0,0 0 0,0-1 0,1 1 0,-1 0 0,0 0 0,0 0 0,1 0 0,-1 0 0,0 0 0,0 0 0,1 0 0,-1 0 0,0 0 0,0 0 0,1 0 0,-1 1 0,0-1 0,0 0 0,0 0 0,1 0 0,17-2 0,119 2 0,-77 2 0,-1-3 0,106-16 0,-121 11 0,1 2 0,0 2 0,46 3 0,72-2 0,-69-14 0,-64 9 0,56-5 0,-30 11 0,-19 0 0,56-7 0,-82 6 0,1-2 0,-1 1 0,0-2 0,0 1 0,0-2 0,0 1 0,-1-1 0,0-1 0,10-6 0,-11 6 0,0 1 0,0 0 0,1 1 0,-1 0 0,1 0 0,0 1 0,0 0 0,0 1 0,1 0 0,12 0 0,17 0 0,55 5 0,-27 0 0,739-3 0,-854 0 0,-1-1 0,-65 8 0,96-5 0,0 1 0,0 1 0,0 1 0,1 1 0,0 0 0,0 0 0,-23 15 0,12-7 0,-1 0 0,-36 11 0,-18 9 0,129-28 0,57-5 0,130-5 0,-68-22 0,-96 11 0,-46 9 0,0 1 0,1 1 0,24-1 0,672 4 0,-336 3 0,-357 0 0,-1 0 0,41 10 0,-38-6 0,55 4 0,-58-8 0,-12-1 0,-1 0 0,1-1 0,-1-1 0,1 0 0,-1-1 0,15-3 0,-28 5 0,-1 0 0,1 0 0,0-1 0,-1 1 0,1 0 0,-1 0 0,1 0 0,-1 0 0,1 0 0,-1-1 0,1 1 0,-1 0 0,1 0 0,-1-1 0,1 1 0,-1 0 0,1-1 0,-1 1 0,1-1 0,-1 1 0,0 0 0,1-1 0,-1 1 0,0-1 0,1 1 0,-1-1 0,0 1 0,0-1 0,0 1 0,1-2 0,-16-6 0,-29 1 0,-168 5 0,114 3 0,92-1 0,1 0 0,0 0 0,-1 1 0,1 0 0,0 0 0,-1 0 0,1 1 0,0-1 0,0 1 0,-8 4 0,12-4 0,-1-1 0,1 0 0,-1 0 0,1 1 0,-1-1 0,1 1 0,0 0 0,0-1 0,-1 1 0,1 0 0,1 0 0,-1-1 0,0 1 0,0 0 0,1 0 0,-1 0 0,1 0 0,-1 0 0,1 0 0,0 0 0,0 0 0,0 0 0,0 0 0,0 0 0,0 0 0,1 0 0,-1 0 0,1 0 0,-1 0 0,1 0 0,1 3 0,3 6 0,0-1 0,1 0 0,0 1 0,1-2 0,0 1 0,10 10 0,-10-12 0,0 0 0,0 1 0,-1-1 0,0 1 0,-1 1 0,0-1 0,0 1 0,3 10 0,-5-7 0,4 17 0,2-1 0,0 0 0,2 0 0,20 37 0,-21-44 0,-1 1 0,-1 1 0,0-1 0,-2 1 0,-1 0 0,2 39 0,-9-276 0,4 107 0,-2 95 0,1 0 0,0 0 0,1 0 0,0 1 0,0-1 0,2 1 0,-1 0 0,1-1 0,0 2 0,1-1 0,0 0 0,1 1 0,0 0 0,0 0 0,1 1 0,16-16 0,-23 24 0,1-1 0,0 1 0,-1-1 0,1 1 0,0-1 0,0 1 0,0-1 0,-1 1 0,1 0 0,0-1 0,0 1 0,0 0 0,0 0 0,0 0 0,0 0 0,0 0 0,-1 0 0,1 0 0,0 0 0,0 0 0,0 0 0,0 0 0,0 0 0,0 1 0,-1-1 0,1 0 0,0 1 0,0-1 0,0 1 0,0 0 0,2 1 0,-1 0 0,0 0 0,0 0 0,0 1 0,0-1 0,-1 1 0,1 0 0,-1-1 0,2 5 0,2 5 0,-1 1 0,0-1 0,3 20 0,-4-9 0,0 1 0,-2-1 0,-2 40 0,1-56 0,-1 1 0,-1-1 0,1 1 0,-1-1 0,0 0 0,-1 0 0,0 0 0,0 0 0,0 0 0,-1-1 0,0 1 0,0-1 0,-1 0 0,1 0 0,-10 8 0,-16 16 0,23-22 0,-1 0 0,1-1 0,-1 0 0,-17 12 0,24-19 0,1 0 0,-1 0 0,0-1 0,1 1 0,-1 0 0,0 0 0,1 0 0,-1 0 0,1-1 0,-1 1 0,0 0 0,1 0 0,-1-1 0,1 1 0,-1-1 0,1 1 0,-1 0 0,1-1 0,-1 1 0,1-1 0,0 1 0,-1-1 0,1 1 0,-1-1 0,1 0 0,0 1 0,0-1 0,-1 0 0,-14-27 0,5 8 0,6 17 0,0-1 0,0 1 0,-1 0 0,1 0 0,-1 0 0,1 0 0,-1 1 0,0 0 0,0 0 0,0 0 0,0 1 0,0-1 0,0 1 0,-1 1 0,-4-1 0,-15-1 0,-48 4 0,40-1 0,13 1 0,1 0 0,-36 10 0,-33 4 0,53-12 0,0 1 0,-53 16 0,55-11 0,-1-2 0,-67 6 0,52-11 0,-1 3 0,1 2 0,0 2 0,1 2 0,1 2 0,-72 31 0,101-38 0,0-2 0,0 0 0,0-1 0,-36 3 0,-18 4 0,19-3 0,1-3 0,-1-2 0,-86-6 0,27 0 0,82 4 0,-42-1 0,50-2 0,22 2 0,0 0 0,0 0 0,0 0 0,0 0 0,0 0 0,0 0 0,0 0 0,0-1 0,0 1 0,0 0 0,1 0 0,-1 0 0,0 0 0,0 0 0,0 0 0,0 0 0,0 0 0,0 0 0,0-1 0,0 1 0,0 0 0,0 0 0,0 0 0,0 0 0,0 0 0,0 0 0,0 0 0,0 0 0,0-1 0,-1 1 0,1 0 0,0 0 0,0 0 0,0 0 0,0 0 0,0 0 0,0 0 0,0 0 0,0 0 0,0 0 0,0 0 0,0-1 0,0 1 0,0 0 0,-1 0 0,1 0 0,0 0 0,76-32 0,-45 18 0,0 0 0,1 2 0,1 2 0,0 0 0,0 2 0,1 2 0,41-3 0,89 12 0,110-5 0,-259 0 0,1-2 0,-1 1 0,0-2 0,25-10 0,-26 9 0,0 0 0,0 2 0,0-1 0,0 2 0,24-3 0,377 4 0,-202 5 0,-131-6 0,-43 1 0,-1 1 0,60 7 0,-98-6 0,1 0 0,-1 0 0,0 0 0,1 0 0,-1 0 0,0 0 0,1 0 0,-1 0 0,0 0 0,1 0 0,-1 0 0,0 0 0,0 0 0,1 1 0,-1-1 0,0 0 0,1 0 0,-1 0 0,0 0 0,0 0 0,1 1 0,-1-1 0,0 0 0,0 0 0,1 0 0,-1 1 0,0-1 0,0 0 0,1 0 0,-1 1 0,0-1 0,0 0 0,0 1 0,0-1 0,0 0 0,0 1 0,1-1 0,-1 0 0,0 0 0,0 1 0,0-1 0,0 0 0,0 1 0,0-1 0,0 0 0,0 1 0,0-1 0,-1 0 0,1 1 0,0-1 0,0 0 0,0 1 0,0-1 0,0 0 0,0 0 0,-1 1 0,1-1 0,-19 19 0,5-6 0,-5 25 0,17-34 0,0 1 0,0 0 0,0-1 0,0 0 0,-1 1 0,0-1 0,0 0 0,0 0 0,0-1 0,0 1 0,-1-1 0,-7 6 0,-6 1 0,1-1 0,-2-1 0,-22 7 0,-36 17 0,65-27 0,-1 0 0,0-1 0,0-1 0,0 0 0,0-1 0,0 0 0,-1-1 0,1 0 0,-15-1 0,9 0 0,0 1 0,1 0 0,-28 7 0,-5 2 0,0-3 0,0-2 0,0-2 0,-93-7 0,25 1 0,22 5 0,-107-4 0,111-13 0,62 8 0,-57-3 0,10 9 0,25 1 0,-1-3 0,-64-10 0,80 8 0,-72-1 0,74 5 0,1 0 0,-50-10 0,30 3 0,0 2 0,0 3 0,-81 4 0,-75-3 0,208 2 0,1 0 0,-1 0 0,0 0 0,0 0 0,1 0 0,-1-1 0,0 1 0,0-1 0,1 1 0,-1-1 0,0 1 0,1-1 0,-1 0 0,1 0 0,-1 0 0,1 0 0,-1 0 0,1 0 0,-1 0 0,1 0 0,-2-3 0,3 3 0,0-1 0,0 1 0,0 0 0,0-1 0,0 1 0,0 0 0,0-1 0,1 1 0,-1 0 0,0 0 0,1-1 0,-1 1 0,1 0 0,0 0 0,-1 0 0,1 0 0,0 0 0,0 0 0,-1 0 0,1 0 0,2-2 0,7-6 0,0 1 0,0-1 0,0 2 0,18-10 0,-15 11 0,-1 1 0,1 1 0,0 0 0,0 1 0,26-4 0,-24 5 0,-1 0 0,1-1 0,-1-1 0,26-10 0,-19 6 0,1 0 0,0 2 0,0 0 0,0 2 0,33-3 0,18-4 0,-6-3 0,-26 5 0,0 1 0,79-3 0,-97 9 0,-1 0 0,1-2 0,-1-1 0,0 0 0,0-2 0,-1 0 0,0-2 0,35-18 0,64-29 0,-101 47 0,1 1 0,-1 1 0,2 1 0,22-4 0,-28 7 0,30-4 0,0 2 0,0 2 0,0 2 0,48 5 0,13-2 0,-2 0 0,120-4 0,-188-8 0,-32 9 0,0-1 0,0 1 0,0 0 0,0 0 0,0 0 0,1 0 0,-1 1 0,0 0 0,1 0 0,6 0 0,-10 0 0,-1 0 0,1 0 0,-1 0 0,1 1 0,-1-1 0,1 0 0,-1 0 0,0 0 0,1 0 0,-1 0 0,1 1 0,-1-1 0,0 0 0,1 0 0,-1 1 0,1-1 0,-1 0 0,0 1 0,0-1 0,1 0 0,-1 1 0,0-1 0,1 0 0,-1 1 0,0-1 0,0 0 0,0 1 0,1-1 0,-1 1 0,0-1 0,0 1 0,0-1 0,0 1 0,0-1 0,0 0 0,0 1 0,0-1 0,0 1 0,0-1 0,0 1 0,0-1 0,0 1 0,0-1 0,-1 0 0,1 1 0,0-1 0,0 1 0,0-1 0,-1 0 0,1 1 0,0-1 0,0 0 0,-1 1 0,1-1 0,0 0 0,-1 1 0,1-1 0,0 0 0,-1 0 0,1 1 0,-1-1 0,1 0 0,0 0 0,-1 0 0,0 1 0,-28 15 0,-71 4 0,34-9 0,-43 19 0,79-20 0,-1-1 0,0-2 0,-55 7 0,-37 0 0,80-7 0,-62 2 0,31-9 0,12-2 0,0 4 0,-98 15 0,122-12 0,0-2 0,-47 0 0,49-4 0,0 3 0,-60 9 0,54-4 0,0-2 0,-46-1 0,10 0 0,-15 11 0,67-10 0,0 0 0,-28 0 0,28-3 0,-50 11 0,50-8 0,-53 5 0,-8-10 0,48-1 0,-1 2 0,0 1 0,-66 13 0,-90 16 0,124-22 0,0-4 0,-131-6 0,71-1 0,104 1 0,20 0 0,-1 0 0,1 1 0,0 0 0,0 1 0,-1-1 0,1 2 0,-14 3 0,22-5 0,0 0 0,-1 0 0,1 0 0,0 0 0,0 0 0,0 0 0,-1 0 0,1 0 0,0 0 0,0 0 0,0 0 0,-1 0 0,1 1 0,0-1 0,0 0 0,0 0 0,-1 0 0,1 0 0,0 0 0,0 0 0,0 1 0,0-1 0,0 0 0,-1 0 0,1 0 0,0 1 0,0-1 0,0 0 0,0 0 0,0 0 0,0 1 0,0-1 0,0 0 0,0 0 0,0 0 0,0 1 0,0-1 0,0 0 0,0 0 0,0 1 0,0-1 0,0 0 0,0 0 0,0 0 0,0 1 0,0-1 0,0 0 0,0 1 0,14 5 0,18 1 0,76 0 0,120-8 0,-75-2 0,-132 3 0,0-2 0,0 0 0,0-1 0,-1-2 0,1 0 0,32-13 0,-30 12 0,-1 0 0,1 1 0,0 1 0,0 1 0,0 1 0,38 2 0,-587-1 0,224 4 0,177-5 0,-138 5 0,259-3 0,0 1 0,0 0 0,0 1 0,1-1 0,-1 1 0,0-1 0,1 1 0,-1 0 0,1 0 0,0 1 0,-1-1 0,1 1 0,0 0 0,1-1 0,-1 1 0,0 1 0,-2 3 0,2-3 0,0 0 0,0 0 0,0-1 0,-1 1 0,1-1 0,-1 0 0,0 0 0,0-1 0,0 1 0,0-1 0,0 0 0,0 0 0,-9 3 0,-12-1-19,-1-2 1,1 0-1,-1-2 0,-27-2 1,4 0-1254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6419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92" y="948333"/>
            <a:ext cx="4925616" cy="633293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71498" y="618887"/>
            <a:ext cx="7573804" cy="2102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University Questions…</a:t>
            </a:r>
          </a:p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With No Instant Answers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6271498" y="3058120"/>
            <a:ext cx="3674745" cy="2375773"/>
          </a:xfrm>
          <a:prstGeom prst="roundRect">
            <a:avLst>
              <a:gd name="adj" fmla="val 396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6503432" y="3290054"/>
            <a:ext cx="3210878" cy="7008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Students Struggle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3432" y="4125397"/>
            <a:ext cx="321087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Find quick, accurate responses to university-related questions.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0557" y="3058120"/>
            <a:ext cx="3674745" cy="2375773"/>
          </a:xfrm>
          <a:prstGeom prst="roundRect">
            <a:avLst>
              <a:gd name="adj" fmla="val 396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10402491" y="3290054"/>
            <a:ext cx="3210878" cy="7008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Website Navigation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402491" y="4125397"/>
            <a:ext cx="321087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University websites can be overwhelming or difficult to navigate.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71498" y="5658207"/>
            <a:ext cx="7573804" cy="1307663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6503432" y="5890141"/>
            <a:ext cx="2859167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Limited Support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03432" y="6375083"/>
            <a:ext cx="7109936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Staff availability is limited to working hours.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1B0090E-6578-3326-45F7-2D25557AA10B}"/>
                  </a:ext>
                </a:extLst>
              </p14:cNvPr>
              <p14:cNvContentPartPr/>
              <p14:nvPr/>
            </p14:nvContentPartPr>
            <p14:xfrm>
              <a:off x="12798748" y="7569716"/>
              <a:ext cx="1639080" cy="5274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1B0090E-6578-3326-45F7-2D25557AA10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35748" y="7506716"/>
                <a:ext cx="1764720" cy="65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A9C45FC0-0CC7-ED7A-0E68-5CA48A69D1B5}"/>
                  </a:ext>
                </a:extLst>
              </p14:cNvPr>
              <p14:cNvContentPartPr/>
              <p14:nvPr/>
            </p14:nvContentPartPr>
            <p14:xfrm>
              <a:off x="12862468" y="7818310"/>
              <a:ext cx="550080" cy="1666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A9C45FC0-0CC7-ED7A-0E68-5CA48A69D1B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799828" y="7755670"/>
                <a:ext cx="675720" cy="292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83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1723" y="0"/>
            <a:ext cx="14630400" cy="822983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558998" y="439222"/>
            <a:ext cx="8115597" cy="499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Meet Yarmouk Assistant Bot</a:t>
            </a:r>
            <a:endParaRPr lang="en-US" sz="3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33" y="1202223"/>
            <a:ext cx="506654" cy="50665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5133" y="1908544"/>
            <a:ext cx="2099905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 Assistant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745133" y="2317762"/>
            <a:ext cx="2646539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go-to for Yarmouk questions.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133" y="2865407"/>
            <a:ext cx="506654" cy="5066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5133" y="3571728"/>
            <a:ext cx="2153841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Bilingual Support</a:t>
            </a:r>
            <a:endParaRPr lang="en-US" sz="2400" dirty="0"/>
          </a:p>
        </p:txBody>
      </p:sp>
      <p:sp>
        <p:nvSpPr>
          <p:cNvPr id="10" name="Text 5"/>
          <p:cNvSpPr/>
          <p:nvPr/>
        </p:nvSpPr>
        <p:spPr>
          <a:xfrm>
            <a:off x="745133" y="3980946"/>
            <a:ext cx="2646539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Natural Arabic and English.</a:t>
            </a:r>
            <a:endParaRPr lang="en-US" sz="20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33" y="4489167"/>
            <a:ext cx="506654" cy="50665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5133" y="5195488"/>
            <a:ext cx="2026682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24/7 Availability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745134" y="5604706"/>
            <a:ext cx="2471878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Always there when you need it.</a:t>
            </a:r>
            <a:endParaRPr lang="en-US" sz="20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133" y="6152351"/>
            <a:ext cx="506654" cy="50665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5133" y="6858672"/>
            <a:ext cx="1996678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Easy Access</a:t>
            </a:r>
            <a:endParaRPr lang="en-US" sz="2400" dirty="0"/>
          </a:p>
        </p:txBody>
      </p:sp>
      <p:sp>
        <p:nvSpPr>
          <p:cNvPr id="16" name="Text 9"/>
          <p:cNvSpPr/>
          <p:nvPr/>
        </p:nvSpPr>
        <p:spPr>
          <a:xfrm>
            <a:off x="745133" y="7267890"/>
            <a:ext cx="209990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Via Telegram and Website.</a:t>
            </a:r>
            <a:endParaRPr lang="en-US" sz="200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4595" y="1051053"/>
            <a:ext cx="5955805" cy="59558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4004" y="475298"/>
            <a:ext cx="7288411" cy="539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What Makes It Special?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04" y="1273493"/>
            <a:ext cx="431483" cy="4314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004" y="1920716"/>
            <a:ext cx="215741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High Accuracy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04004" y="2293858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92% with AI intent detection.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004" y="3001566"/>
            <a:ext cx="431483" cy="4314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004" y="3648789"/>
            <a:ext cx="2960370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 Understanding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04004" y="4021931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Handles misspellings and variations.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004" y="4729639"/>
            <a:ext cx="431483" cy="4314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004" y="5376863"/>
            <a:ext cx="216550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Fast Answers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04004" y="5750004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Instant replies within 1–3 seconds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004" y="6457712"/>
            <a:ext cx="431483" cy="4314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004" y="7104936"/>
            <a:ext cx="2904768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Seamless Languages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04004" y="7478078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Works in Arabic and English.</a:t>
            </a:r>
            <a:endParaRPr lang="en-US" sz="1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980AF2-AB80-A26F-2778-18CBBB624F2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1437" r="9804"/>
          <a:stretch>
            <a:fillRect/>
          </a:stretch>
        </p:blipFill>
        <p:spPr>
          <a:xfrm>
            <a:off x="8148812" y="0"/>
            <a:ext cx="648158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 Behind the Scenes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4758" y="2540913"/>
            <a:ext cx="300501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Detect Language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584758" y="3018473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Corrects typos instantly.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475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 Intent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584758" y="434375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AI for understanding.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475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Best Response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84758" y="5669042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the most relevant reply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84758" y="6516767"/>
            <a:ext cx="342507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Replies in Language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584758" y="699432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Consistent communication.</a:t>
            </a:r>
            <a:endParaRPr lang="en-US" sz="17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5EE8899-DBBF-0275-D28A-72A5FE3EE764}"/>
                  </a:ext>
                </a:extLst>
              </p14:cNvPr>
              <p14:cNvContentPartPr/>
              <p14:nvPr/>
            </p14:nvContentPartPr>
            <p14:xfrm>
              <a:off x="12898609" y="7817993"/>
              <a:ext cx="1531080" cy="2948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5EE8899-DBBF-0275-D28A-72A5FE3EE76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835609" y="7755353"/>
                <a:ext cx="1656720" cy="420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511" y="519708"/>
            <a:ext cx="4725353" cy="590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See It in Action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152702" y="1563886"/>
            <a:ext cx="642318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Ask about study plans.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7152702" y="1932384"/>
            <a:ext cx="642318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Inquire about professors.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152702" y="2300883"/>
            <a:ext cx="642318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Find campus maps.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7152702" y="3037881"/>
            <a:ext cx="642318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Get direct, clear answers.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152702" y="2669382"/>
            <a:ext cx="642318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Char char="•"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Any other questions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8ED483C-8D82-4F52-945C-A6F8DC5C5F59}"/>
                  </a:ext>
                </a:extLst>
              </p14:cNvPr>
              <p14:cNvContentPartPr/>
              <p14:nvPr/>
            </p14:nvContentPartPr>
            <p14:xfrm>
              <a:off x="12823009" y="7786313"/>
              <a:ext cx="1638360" cy="3279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8ED483C-8D82-4F52-945C-A6F8DC5C5F5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0369" y="7723313"/>
                <a:ext cx="1764000" cy="453600"/>
              </a:xfrm>
              <a:prstGeom prst="rect">
                <a:avLst/>
              </a:prstGeom>
            </p:spPr>
          </p:pic>
        </mc:Fallback>
      </mc:AlternateContent>
      <p:pic>
        <p:nvPicPr>
          <p:cNvPr id="39" name="Picture 38">
            <a:extLst>
              <a:ext uri="{FF2B5EF4-FFF2-40B4-BE49-F238E27FC236}">
                <a16:creationId xmlns:a16="http://schemas.microsoft.com/office/drawing/2014/main" id="{AA2D0CF4-854E-694B-381F-A07F40593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966" y="1977712"/>
            <a:ext cx="6625408" cy="4274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B1FD4E-E3B2-49F0-AD59-E97F46CA0E8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568"/>
          <a:stretch>
            <a:fillRect/>
          </a:stretch>
        </p:blipFill>
        <p:spPr>
          <a:xfrm>
            <a:off x="7152702" y="3680087"/>
            <a:ext cx="6625408" cy="429720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543" y="569595"/>
            <a:ext cx="7696914" cy="1292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Achievements and Vision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3543" y="2275046"/>
            <a:ext cx="3719274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85%</a:t>
            </a:r>
            <a:endParaRPr lang="en-US" sz="3250" dirty="0"/>
          </a:p>
        </p:txBody>
      </p:sp>
      <p:sp>
        <p:nvSpPr>
          <p:cNvPr id="5" name="Text 2"/>
          <p:cNvSpPr/>
          <p:nvPr/>
        </p:nvSpPr>
        <p:spPr>
          <a:xfrm>
            <a:off x="784741" y="2946797"/>
            <a:ext cx="359675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Questions Automated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3543" y="3393758"/>
            <a:ext cx="3719274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Significant reduction in manual queries.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01183" y="2275046"/>
            <a:ext cx="3719274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Hundreds</a:t>
            </a:r>
            <a:endParaRPr lang="en-US" sz="3250" dirty="0"/>
          </a:p>
        </p:txBody>
      </p:sp>
      <p:sp>
        <p:nvSpPr>
          <p:cNvPr id="8" name="Text 5"/>
          <p:cNvSpPr/>
          <p:nvPr/>
        </p:nvSpPr>
        <p:spPr>
          <a:xfrm>
            <a:off x="5268635" y="2946797"/>
            <a:ext cx="2584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Active Users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01183" y="3393758"/>
            <a:ext cx="3719274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Growing student adoption.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3543" y="4287560"/>
            <a:ext cx="465177" cy="46517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395412" y="4358521"/>
            <a:ext cx="2584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Voice Support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395412" y="4805482"/>
            <a:ext cx="702504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Next-gen interaction.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3543" y="5549503"/>
            <a:ext cx="465177" cy="46517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395412" y="5620464"/>
            <a:ext cx="318075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Smarter Follow-ups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5412" y="6067425"/>
            <a:ext cx="702504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Enhanced conversational flow.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23543" y="6811447"/>
            <a:ext cx="465177" cy="46517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395412" y="6882408"/>
            <a:ext cx="275522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Expanded Topics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1395412" y="7329368"/>
            <a:ext cx="702504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More comprehensive knowledge base.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D7270F5-2993-01EC-EC32-4FF7DC4E9EF8}"/>
              </a:ext>
            </a:extLst>
          </p:cNvPr>
          <p:cNvSpPr/>
          <p:nvPr/>
        </p:nvSpPr>
        <p:spPr>
          <a:xfrm>
            <a:off x="12801600" y="7672039"/>
            <a:ext cx="1828800" cy="479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8BAE94-734C-7E00-9EEC-22F47E82799C}"/>
              </a:ext>
            </a:extLst>
          </p:cNvPr>
          <p:cNvSpPr txBox="1"/>
          <p:nvPr/>
        </p:nvSpPr>
        <p:spPr>
          <a:xfrm>
            <a:off x="2113156" y="3482736"/>
            <a:ext cx="104040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68251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213</Words>
  <Application>Microsoft Office PowerPoint</Application>
  <PresentationFormat>Custom</PresentationFormat>
  <Paragraphs>61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Unbounded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Albara Taani</dc:creator>
  <cp:lastModifiedBy>Ez Edden</cp:lastModifiedBy>
  <cp:revision>4</cp:revision>
  <dcterms:created xsi:type="dcterms:W3CDTF">2025-06-24T11:27:13Z</dcterms:created>
  <dcterms:modified xsi:type="dcterms:W3CDTF">2025-06-26T16:32:17Z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84e309d-6359-4367-9d03-e248bac620e6_Enabled">
    <vt:lpwstr>true</vt:lpwstr>
  </property>
  <property fmtid="{D5CDD505-2E9C-101B-9397-08002B2CF9AE}" pid="3" name="MSIP_Label_284e309d-6359-4367-9d03-e248bac620e6_SetDate">
    <vt:lpwstr>2025-06-24T12:11:01Z</vt:lpwstr>
  </property>
  <property fmtid="{D5CDD505-2E9C-101B-9397-08002B2CF9AE}" pid="4" name="MSIP_Label_284e309d-6359-4367-9d03-e248bac620e6_Method">
    <vt:lpwstr>Standard</vt:lpwstr>
  </property>
  <property fmtid="{D5CDD505-2E9C-101B-9397-08002B2CF9AE}" pid="5" name="MSIP_Label_284e309d-6359-4367-9d03-e248bac620e6_Name">
    <vt:lpwstr>defa4170-0d19-0005-0004-bc88714345d2</vt:lpwstr>
  </property>
  <property fmtid="{D5CDD505-2E9C-101B-9397-08002B2CF9AE}" pid="6" name="MSIP_Label_284e309d-6359-4367-9d03-e248bac620e6_SiteId">
    <vt:lpwstr>4bf7cbc0-71a9-4cae-9625-6dc374768c3e</vt:lpwstr>
  </property>
  <property fmtid="{D5CDD505-2E9C-101B-9397-08002B2CF9AE}" pid="7" name="MSIP_Label_284e309d-6359-4367-9d03-e248bac620e6_ActionId">
    <vt:lpwstr>3b5f2f60-a1e6-4b6e-b184-ba205128b047</vt:lpwstr>
  </property>
  <property fmtid="{D5CDD505-2E9C-101B-9397-08002B2CF9AE}" pid="8" name="MSIP_Label_284e309d-6359-4367-9d03-e248bac620e6_ContentBits">
    <vt:lpwstr>0</vt:lpwstr>
  </property>
  <property fmtid="{D5CDD505-2E9C-101B-9397-08002B2CF9AE}" pid="9" name="MSIP_Label_284e309d-6359-4367-9d03-e248bac620e6_Tag">
    <vt:lpwstr>10, 3, 0, 1</vt:lpwstr>
  </property>
</Properties>
</file>

<file path=docProps/thumbnail.jpeg>
</file>